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74" r:id="rId9"/>
    <p:sldId id="267" r:id="rId10"/>
    <p:sldId id="275" r:id="rId11"/>
    <p:sldId id="269" r:id="rId12"/>
    <p:sldId id="268" r:id="rId13"/>
    <p:sldId id="270" r:id="rId14"/>
    <p:sldId id="271" r:id="rId15"/>
    <p:sldId id="272" r:id="rId16"/>
    <p:sldId id="273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0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C3814-55B4-004C-99B0-A82C6694BEB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D7C7D-5831-E140-BC45-4A32F8462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9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nosergoyan.shinyapps.io/squad_builder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fermarkt.com/" TargetMode="Externa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hoscored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the most effective soccer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2812" y="5619048"/>
            <a:ext cx="3077226" cy="9445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Student: Henrik </a:t>
            </a:r>
            <a:r>
              <a:rPr lang="en-US" dirty="0" err="1" smtClean="0"/>
              <a:t>Sergoyan</a:t>
            </a:r>
            <a:endParaRPr lang="en-US" dirty="0" smtClean="0"/>
          </a:p>
          <a:p>
            <a:r>
              <a:rPr lang="en-US" dirty="0" smtClean="0"/>
              <a:t>Instructor: </a:t>
            </a:r>
            <a:r>
              <a:rPr lang="en-US" dirty="0" err="1" smtClean="0"/>
              <a:t>Habet</a:t>
            </a:r>
            <a:r>
              <a:rPr lang="en-US" dirty="0" smtClean="0"/>
              <a:t> </a:t>
            </a:r>
            <a:r>
              <a:rPr lang="en-US" dirty="0" err="1" smtClean="0"/>
              <a:t>Madoyan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554128"/>
            <a:ext cx="401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objective function: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95410" y="2503705"/>
            <a:ext cx="698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Maximize the overall rating of the club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21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554128"/>
            <a:ext cx="401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objective function: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95410" y="2503705"/>
            <a:ext cx="698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Maximize the overall rating of the club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4163415"/>
            <a:ext cx="401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Constraints: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46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554128"/>
            <a:ext cx="401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objective function: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95410" y="2503705"/>
            <a:ext cx="6986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Maximize the overall rating of the club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4090728"/>
            <a:ext cx="401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Constraints: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395410" y="3976635"/>
            <a:ext cx="7658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Overall price of the squad &lt;= Your budget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66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075" y="1328737"/>
            <a:ext cx="7515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Any idea?</a:t>
            </a:r>
          </a:p>
          <a:p>
            <a:endParaRPr lang="en-US" sz="6000" dirty="0"/>
          </a:p>
          <a:p>
            <a:endParaRPr lang="en-US" sz="6000" dirty="0" smtClean="0"/>
          </a:p>
          <a:p>
            <a:r>
              <a:rPr lang="en-US" sz="6000" dirty="0" smtClean="0"/>
              <a:t>Familiar problem?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006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32938"/>
            <a:ext cx="6148013" cy="97045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Knapsack problem</a:t>
            </a:r>
            <a:br>
              <a:rPr lang="en-US" smtClean="0"/>
            </a:br>
            <a:r>
              <a:rPr lang="en-US" smtClean="0"/>
              <a:t>(0/1)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000" y="3500437"/>
            <a:ext cx="9558338" cy="1840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Given a set of items, each with a weight and a value, determine the number of each item to include in a collection so that the total weight is less than or equal to a given limit and the total value is as large as possible.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56" y="-1"/>
            <a:ext cx="5440344" cy="29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our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Item limit (The squad consists of 11 players)</a:t>
            </a:r>
          </a:p>
          <a:p>
            <a:r>
              <a:rPr lang="en-US" sz="3200" dirty="0" smtClean="0"/>
              <a:t>Limits on each position (4-4-2)</a:t>
            </a:r>
          </a:p>
          <a:p>
            <a:r>
              <a:rPr lang="en-US" sz="3200" b="1" u="sng" dirty="0" smtClean="0"/>
              <a:t>Time complexity is exponential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825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weight in price for each position</a:t>
            </a:r>
          </a:p>
          <a:p>
            <a:r>
              <a:rPr lang="en-US" dirty="0" smtClean="0"/>
              <a:t>Divide your budget for each position accordingly</a:t>
            </a:r>
          </a:p>
          <a:p>
            <a:r>
              <a:rPr lang="en-US" dirty="0" smtClean="0"/>
              <a:t>Subset the data frames</a:t>
            </a:r>
          </a:p>
          <a:p>
            <a:r>
              <a:rPr lang="en-US" dirty="0" smtClean="0"/>
              <a:t>Solve multidimensional Knapsack problem using dynamic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0000" y="3886201"/>
            <a:ext cx="921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https://henosergoyan.shinyapps.io/squad_builder/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8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attention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788" y="5909851"/>
            <a:ext cx="10561418" cy="433955"/>
          </a:xfrm>
        </p:spPr>
        <p:txBody>
          <a:bodyPr/>
          <a:lstStyle/>
          <a:p>
            <a:r>
              <a:rPr lang="en-US" smtClean="0"/>
              <a:t>For suggestions: </a:t>
            </a:r>
            <a:r>
              <a:rPr lang="en-US" dirty="0" err="1" smtClean="0"/>
              <a:t>henrik_sergoyan@edu.aua.am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763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57763"/>
            <a:ext cx="4557713" cy="176948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8000" dirty="0">
                <a:solidFill>
                  <a:schemeClr val="tx1"/>
                </a:solidFill>
              </a:rPr>
              <a:t>£ </a:t>
            </a:r>
            <a:r>
              <a:rPr lang="sk-SK" sz="8000" dirty="0" smtClean="0">
                <a:solidFill>
                  <a:schemeClr val="tx1"/>
                </a:solidFill>
              </a:rPr>
              <a:t>56m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557713" cy="176948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8000" dirty="0">
                <a:solidFill>
                  <a:schemeClr val="tx1"/>
                </a:solidFill>
              </a:rPr>
              <a:t>£ </a:t>
            </a:r>
            <a:r>
              <a:rPr lang="sk-SK" sz="8000" dirty="0" smtClean="0">
                <a:solidFill>
                  <a:schemeClr val="tx1"/>
                </a:solidFill>
              </a:rPr>
              <a:t>54.4m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 Scraping</a:t>
            </a:r>
          </a:p>
          <a:p>
            <a:r>
              <a:rPr lang="en-US" sz="2400" dirty="0" smtClean="0"/>
              <a:t>Data Preparation</a:t>
            </a:r>
          </a:p>
          <a:p>
            <a:r>
              <a:rPr lang="en-US" sz="2400" dirty="0" smtClean="0"/>
              <a:t>Optimization</a:t>
            </a:r>
            <a:endParaRPr lang="en-US" sz="2400" dirty="0"/>
          </a:p>
          <a:p>
            <a:r>
              <a:rPr lang="en-US" sz="2400" dirty="0" smtClean="0"/>
              <a:t>Shiny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3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Scraping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0000" y="2223224"/>
            <a:ext cx="4876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2"/>
              </a:rPr>
              <a:t>www.whoscored.com</a:t>
            </a: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72163" y="2223224"/>
            <a:ext cx="5957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www.transfermarkt.com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440113"/>
            <a:ext cx="45593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0" y="3440113"/>
            <a:ext cx="457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18-12-07 at 01.14.2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345704"/>
            <a:ext cx="10553700" cy="365504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68" y="143"/>
            <a:ext cx="7648732" cy="6857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050" y="785813"/>
            <a:ext cx="3957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There are many overvalued and undervalued players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42925" y="3429071"/>
            <a:ext cx="38147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Correlation coefficient between Rating and Price is just </a:t>
            </a:r>
            <a:r>
              <a:rPr lang="nb-NO" sz="3200" dirty="0">
                <a:solidFill>
                  <a:srgbClr val="FF0000"/>
                </a:solidFill>
              </a:rPr>
              <a:t>0.42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554128"/>
            <a:ext cx="401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objective function: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57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4340</TotalTime>
  <Words>225</Words>
  <Application>Microsoft Macintosh PowerPoint</Application>
  <PresentationFormat>Widescreen</PresentationFormat>
  <Paragraphs>49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2</vt:lpstr>
      <vt:lpstr>Quotable</vt:lpstr>
      <vt:lpstr>Building the most effective soccer team</vt:lpstr>
      <vt:lpstr>PowerPoint Presentation</vt:lpstr>
      <vt:lpstr>PowerPoint Presentation</vt:lpstr>
      <vt:lpstr>Outline</vt:lpstr>
      <vt:lpstr>Data Scraping</vt:lpstr>
      <vt:lpstr>PowerPoint Presentation</vt:lpstr>
      <vt:lpstr>Data Preparation</vt:lpstr>
      <vt:lpstr>PowerPoint Presentation</vt:lpstr>
      <vt:lpstr>Optimization</vt:lpstr>
      <vt:lpstr>Optimization</vt:lpstr>
      <vt:lpstr>Optimization</vt:lpstr>
      <vt:lpstr>Optimization</vt:lpstr>
      <vt:lpstr>PowerPoint Presentation</vt:lpstr>
      <vt:lpstr>The Knapsack problem (0/1)</vt:lpstr>
      <vt:lpstr>Problems in our case</vt:lpstr>
      <vt:lpstr>Solution</vt:lpstr>
      <vt:lpstr>Shiny Application</vt:lpstr>
      <vt:lpstr>Thank you for attention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wasting money </dc:title>
  <dc:creator>Microsoft Office User</dc:creator>
  <cp:lastModifiedBy>Microsoft Office User</cp:lastModifiedBy>
  <cp:revision>13</cp:revision>
  <dcterms:created xsi:type="dcterms:W3CDTF">2018-12-06T19:21:08Z</dcterms:created>
  <dcterms:modified xsi:type="dcterms:W3CDTF">2018-12-09T19:41:31Z</dcterms:modified>
</cp:coreProperties>
</file>